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28983-AEAC-475A-AF0F-6098F9DD4FA7}" type="datetimeFigureOut">
              <a:rPr lang="it-IT" smtClean="0"/>
              <a:t>24/03/2023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AAE49-99BB-49D5-9665-98F7638EF95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0318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2C7A2-FA36-45B8-A6F3-BBA639851B22}" type="datetimeFigureOut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/>
            <a:r>
              <a:rPr lang="it-IT" noProof="0" dirty="0"/>
              <a:t>Secondo livello</a:t>
            </a:r>
          </a:p>
          <a:p>
            <a:pPr lvl="2"/>
            <a:r>
              <a:rPr lang="it-IT" noProof="0" dirty="0"/>
              <a:t>Terzo livello</a:t>
            </a:r>
          </a:p>
          <a:p>
            <a:pPr lvl="3"/>
            <a:r>
              <a:rPr lang="it-IT" noProof="0" dirty="0"/>
              <a:t>Quarto livello</a:t>
            </a:r>
          </a:p>
          <a:p>
            <a:pPr lvl="4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2E2AB-FF03-44FC-B8BE-1EA7DD83A79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6554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2E2AB-FF03-44FC-B8BE-1EA7DD83A799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265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280B37-DE10-454A-BD75-2C2E90E99AC3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655DA1-D41C-4280-A48B-837BB9DB8FB4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 rtl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5403D4-50E2-4247-A951-C96EE08E2C98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0667D1-04D2-454B-B5A0-D80C43E010FB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632A53-F44C-4A55-BCCC-5E2644F84319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25802E-23B0-47CD-9114-DFBEB8794EC5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5ADE1-9CD6-4796-8334-EEA021B724A3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E649004C-3628-4A40-BBEA-9B499F202013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63A403EB-2C89-46CF-8BF5-B3DB9091A609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C44BA004-748A-40DA-9EB8-A5118411F65D}" type="datetime1">
              <a:rPr lang="it-IT" noProof="0" smtClean="0"/>
              <a:t>24/03/2023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ttangolo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 rtlCol="0">
            <a:normAutofit/>
          </a:bodyPr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Matteo Cutuli 1000014832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7DE30B-7D8A-B972-0B3B-A2119B84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ARTICLE</a:t>
            </a:r>
          </a:p>
        </p:txBody>
      </p:sp>
      <p:pic>
        <p:nvPicPr>
          <p:cNvPr id="5" name="Segnaposto contenuto 4" descr="Immagine che contiene testo, schermata, portafotografie&#10;&#10;Descrizione generata automaticamente">
            <a:extLst>
              <a:ext uri="{FF2B5EF4-FFF2-40B4-BE49-F238E27FC236}">
                <a16:creationId xmlns:a16="http://schemas.microsoft.com/office/drawing/2014/main" id="{8F837111-F23D-4601-B83D-196275296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352" y="1737360"/>
            <a:ext cx="5951226" cy="255188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9E26086-F336-714D-8485-48CC3326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251" y="3726419"/>
            <a:ext cx="6533453" cy="2650595"/>
          </a:xfrm>
          <a:prstGeom prst="rect">
            <a:avLst/>
          </a:prstGeom>
        </p:spPr>
      </p:pic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4553BA6A-EF11-3CFD-DCB4-E29094E746DC}"/>
              </a:ext>
            </a:extLst>
          </p:cNvPr>
          <p:cNvSpPr/>
          <p:nvPr/>
        </p:nvSpPr>
        <p:spPr>
          <a:xfrm>
            <a:off x="718352" y="1737360"/>
            <a:ext cx="97725" cy="2684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1422E8-0391-A93E-6CFD-66A4E40AF3C8}"/>
              </a:ext>
            </a:extLst>
          </p:cNvPr>
          <p:cNvSpPr/>
          <p:nvPr/>
        </p:nvSpPr>
        <p:spPr>
          <a:xfrm>
            <a:off x="-58653" y="1640737"/>
            <a:ext cx="8258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50px</a:t>
            </a: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50D0851E-3110-5FF7-AA41-DD434872AEF0}"/>
              </a:ext>
            </a:extLst>
          </p:cNvPr>
          <p:cNvSpPr/>
          <p:nvPr/>
        </p:nvSpPr>
        <p:spPr>
          <a:xfrm rot="5400000">
            <a:off x="3665033" y="1946789"/>
            <a:ext cx="214604" cy="1556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6F3100C-76D6-E068-2D1D-49B6DBF958B5}"/>
              </a:ext>
            </a:extLst>
          </p:cNvPr>
          <p:cNvSpPr/>
          <p:nvPr/>
        </p:nvSpPr>
        <p:spPr>
          <a:xfrm>
            <a:off x="3299461" y="1506527"/>
            <a:ext cx="18421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Padding:15px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127BE8-3EEF-6A32-57D7-0B49941DED35}"/>
              </a:ext>
            </a:extLst>
          </p:cNvPr>
          <p:cNvSpPr/>
          <p:nvPr/>
        </p:nvSpPr>
        <p:spPr>
          <a:xfrm>
            <a:off x="5253135" y="480094"/>
            <a:ext cx="650184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All’interno di «corpo» abbiamo gli </a:t>
            </a:r>
            <a:r>
              <a:rPr lang="it-IT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article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 quali sono dei </a:t>
            </a:r>
            <a:r>
              <a:rPr lang="it-IT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flex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-container c</a:t>
            </a:r>
            <a:r>
              <a:rPr lang="it-IT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degli item disposti orizzontalmente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nel nostro caso la foto e la breve recensione, facendo in modo da avere un’alternanza di foto e recensioni tra destra e sinistra.</a:t>
            </a:r>
          </a:p>
          <a:p>
            <a:pPr algn="ctr"/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 quanto riguarda il testo, ho inserito le classi </a:t>
            </a:r>
            <a:r>
              <a:rPr lang="it-IT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testo_dx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 </a:t>
            </a:r>
            <a:r>
              <a:rPr lang="it-IT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testo_sx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modo da avere il </a:t>
            </a:r>
            <a:r>
              <a:rPr lang="it-IT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padding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 il </a:t>
            </a:r>
            <a:r>
              <a:rPr lang="it-IT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padding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right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(per entrambi 15px) che creasse spazio tra foto e scritte. La medesima cosa è stata fatta nel caso della classe voto inserendo </a:t>
            </a:r>
            <a:r>
              <a:rPr lang="it-IT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voto_dx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 </a:t>
            </a:r>
            <a:r>
              <a:rPr lang="it-IT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voto_sx</a:t>
            </a:r>
            <a:r>
              <a:rPr lang="it-IT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per fare in modo che il voto avesse un allineamento a destra o a sinistra. </a:t>
            </a:r>
          </a:p>
          <a:p>
            <a:pPr algn="ctr"/>
            <a:endParaRPr lang="it-IT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EA3E0D5E-7C65-9324-A1F8-804CE69148D1}"/>
              </a:ext>
            </a:extLst>
          </p:cNvPr>
          <p:cNvSpPr/>
          <p:nvPr/>
        </p:nvSpPr>
        <p:spPr>
          <a:xfrm rot="16200000">
            <a:off x="8245010" y="413800"/>
            <a:ext cx="615820" cy="65995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0DFD11A-FE98-4B90-633B-24B8B305B40F}"/>
              </a:ext>
            </a:extLst>
          </p:cNvPr>
          <p:cNvSpPr/>
          <p:nvPr/>
        </p:nvSpPr>
        <p:spPr>
          <a:xfrm>
            <a:off x="7705907" y="3013301"/>
            <a:ext cx="15552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Width:95%</a:t>
            </a:r>
          </a:p>
        </p:txBody>
      </p:sp>
    </p:spTree>
    <p:extLst>
      <p:ext uri="{BB962C8B-B14F-4D97-AF65-F5344CB8AC3E}">
        <p14:creationId xmlns:p14="http://schemas.microsoft.com/office/powerpoint/2010/main" val="222147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141CC1-95F3-4673-F2B8-F0C936BF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8F82F38-B81F-85A1-8C43-E0C2BC2A3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429000"/>
            <a:ext cx="5094116" cy="424509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7EC2D0-4F2B-D64C-7DA9-6EFA27892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683" y="2731857"/>
            <a:ext cx="3254022" cy="156223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80856E0-AB86-289A-4FCC-0D87758090FD}"/>
              </a:ext>
            </a:extLst>
          </p:cNvPr>
          <p:cNvSpPr/>
          <p:nvPr/>
        </p:nvSpPr>
        <p:spPr>
          <a:xfrm>
            <a:off x="1097280" y="3055974"/>
            <a:ext cx="9172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988EF1B-1768-6E53-85C4-AA9DFC12924B}"/>
              </a:ext>
            </a:extLst>
          </p:cNvPr>
          <p:cNvSpPr/>
          <p:nvPr/>
        </p:nvSpPr>
        <p:spPr>
          <a:xfrm>
            <a:off x="6661683" y="2352347"/>
            <a:ext cx="667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4420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5E37D-7A19-CDC9-61F4-5C5661A8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E7480CF-00AC-AC37-BED8-FD4F37707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234" y="3613859"/>
            <a:ext cx="9571037" cy="619598"/>
          </a:xfr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06704B81-A579-DD63-8284-8A2C64C36241}"/>
              </a:ext>
            </a:extLst>
          </p:cNvPr>
          <p:cNvSpPr/>
          <p:nvPr/>
        </p:nvSpPr>
        <p:spPr>
          <a:xfrm>
            <a:off x="1530220" y="3613859"/>
            <a:ext cx="137014" cy="6195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A110ACC-FC42-8291-9642-72F4CABBCFA9}"/>
              </a:ext>
            </a:extLst>
          </p:cNvPr>
          <p:cNvSpPr/>
          <p:nvPr/>
        </p:nvSpPr>
        <p:spPr>
          <a:xfrm>
            <a:off x="588514" y="3627855"/>
            <a:ext cx="10102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100px</a:t>
            </a:r>
          </a:p>
        </p:txBody>
      </p:sp>
    </p:spTree>
    <p:extLst>
      <p:ext uri="{BB962C8B-B14F-4D97-AF65-F5344CB8AC3E}">
        <p14:creationId xmlns:p14="http://schemas.microsoft.com/office/powerpoint/2010/main" val="177561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C9397-7782-A981-6EE2-6693524A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MOBILE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B56A71D-6115-D054-9B1D-C7E94F88F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3894" y="2113911"/>
            <a:ext cx="3444538" cy="3749365"/>
          </a:xfrm>
        </p:spPr>
      </p:pic>
    </p:spTree>
    <p:extLst>
      <p:ext uri="{BB962C8B-B14F-4D97-AF65-F5344CB8AC3E}">
        <p14:creationId xmlns:p14="http://schemas.microsoft.com/office/powerpoint/2010/main" val="426557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A58EDD-1CE0-23DD-35AD-C5747C33C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579" y="3155445"/>
            <a:ext cx="3772948" cy="167302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BC723F-9A15-A8A9-31E5-3700190441D3}"/>
              </a:ext>
            </a:extLst>
          </p:cNvPr>
          <p:cNvSpPr txBox="1"/>
          <p:nvPr/>
        </p:nvSpPr>
        <p:spPr>
          <a:xfrm>
            <a:off x="-1411255" y="1030588"/>
            <a:ext cx="67320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NAV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CF29F8-5112-6B93-CEB3-C3F786D4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75" y="2393356"/>
            <a:ext cx="3308554" cy="392238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830B466-3AF4-6005-D3F3-C768299A6362}"/>
              </a:ext>
            </a:extLst>
          </p:cNvPr>
          <p:cNvSpPr txBox="1"/>
          <p:nvPr/>
        </p:nvSpPr>
        <p:spPr>
          <a:xfrm>
            <a:off x="-1635189" y="2768425"/>
            <a:ext cx="6853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endParaRPr lang="it-IT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016A17C-780B-49E0-8820-410A19B3AB61}"/>
              </a:ext>
            </a:extLst>
          </p:cNvPr>
          <p:cNvSpPr/>
          <p:nvPr/>
        </p:nvSpPr>
        <p:spPr>
          <a:xfrm>
            <a:off x="6384275" y="1992055"/>
            <a:ext cx="667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869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F9300-4872-CE9D-7152-E124769C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NAV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7C6EF05-8DD7-A874-A152-7B3FEBCE1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778" y="2579846"/>
            <a:ext cx="9142444" cy="491580"/>
          </a:xfr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1B279E3F-2B25-D97C-1B2A-6858BBD45760}"/>
              </a:ext>
            </a:extLst>
          </p:cNvPr>
          <p:cNvSpPr/>
          <p:nvPr/>
        </p:nvSpPr>
        <p:spPr>
          <a:xfrm>
            <a:off x="1278293" y="2579846"/>
            <a:ext cx="162509" cy="4915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D25E266-9C2A-C15E-DC6B-C199C9F13C52}"/>
              </a:ext>
            </a:extLst>
          </p:cNvPr>
          <p:cNvSpPr/>
          <p:nvPr/>
        </p:nvSpPr>
        <p:spPr>
          <a:xfrm>
            <a:off x="-297390" y="2486651"/>
            <a:ext cx="21448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80px</a:t>
            </a:r>
          </a:p>
        </p:txBody>
      </p:sp>
    </p:spTree>
    <p:extLst>
      <p:ext uri="{BB962C8B-B14F-4D97-AF65-F5344CB8AC3E}">
        <p14:creationId xmlns:p14="http://schemas.microsoft.com/office/powerpoint/2010/main" val="105238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CA8D9D-3951-38D7-A4AE-47FCCE96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HEADER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9BF4AB-5B62-2808-8C59-29B9DC33F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295" y="3181740"/>
            <a:ext cx="4099915" cy="961053"/>
          </a:xfr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456A9F8-2C24-1524-A1A3-1B0182EBA75E}"/>
              </a:ext>
            </a:extLst>
          </p:cNvPr>
          <p:cNvSpPr/>
          <p:nvPr/>
        </p:nvSpPr>
        <p:spPr>
          <a:xfrm>
            <a:off x="1482295" y="2808714"/>
            <a:ext cx="9172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3BCBBD-D2BE-B69D-3F45-72F1B578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537" y="2343867"/>
            <a:ext cx="3340773" cy="401259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6B07D58-6369-D7BA-7742-C59A62A5C25D}"/>
              </a:ext>
            </a:extLst>
          </p:cNvPr>
          <p:cNvSpPr/>
          <p:nvPr/>
        </p:nvSpPr>
        <p:spPr>
          <a:xfrm>
            <a:off x="7025537" y="1969892"/>
            <a:ext cx="667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9210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229862-F40E-4010-5630-7E2F776C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HEADER</a:t>
            </a:r>
          </a:p>
        </p:txBody>
      </p:sp>
      <p:pic>
        <p:nvPicPr>
          <p:cNvPr id="5" name="Segnaposto contenuto 4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ED988BD7-F5CD-281B-B634-74DA73EE2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905" y="2246073"/>
            <a:ext cx="8710814" cy="2874568"/>
          </a:xfr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77350993-3611-AC4D-71DF-200B627EC58E}"/>
              </a:ext>
            </a:extLst>
          </p:cNvPr>
          <p:cNvSpPr/>
          <p:nvPr/>
        </p:nvSpPr>
        <p:spPr>
          <a:xfrm>
            <a:off x="1595535" y="2246073"/>
            <a:ext cx="690466" cy="28745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6F710C8-42C0-4934-0F08-4CC5B40528CD}"/>
              </a:ext>
            </a:extLst>
          </p:cNvPr>
          <p:cNvSpPr/>
          <p:nvPr/>
        </p:nvSpPr>
        <p:spPr>
          <a:xfrm>
            <a:off x="-162798" y="3306993"/>
            <a:ext cx="22850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500px</a:t>
            </a:r>
          </a:p>
        </p:txBody>
      </p:sp>
    </p:spTree>
    <p:extLst>
      <p:ext uri="{BB962C8B-B14F-4D97-AF65-F5344CB8AC3E}">
        <p14:creationId xmlns:p14="http://schemas.microsoft.com/office/powerpoint/2010/main" val="423430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DBB8D5-988A-AEA8-C378-26E130EA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PROFILO</a:t>
            </a:r>
          </a:p>
        </p:txBody>
      </p:sp>
      <p:pic>
        <p:nvPicPr>
          <p:cNvPr id="5" name="Segnaposto contenuto 4" descr="Immagine che contiene testo, arancione, schermata&#10;&#10;Descrizione generata automaticamente">
            <a:extLst>
              <a:ext uri="{FF2B5EF4-FFF2-40B4-BE49-F238E27FC236}">
                <a16:creationId xmlns:a16="http://schemas.microsoft.com/office/drawing/2014/main" id="{972EF26B-C817-2BA9-4971-7B5A05BB7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120" y="3198724"/>
            <a:ext cx="4401215" cy="1003366"/>
          </a:xfr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FE7E2F8-E8CB-FF44-8124-60569656B5B6}"/>
              </a:ext>
            </a:extLst>
          </p:cNvPr>
          <p:cNvSpPr/>
          <p:nvPr/>
        </p:nvSpPr>
        <p:spPr>
          <a:xfrm>
            <a:off x="1309120" y="2827376"/>
            <a:ext cx="9172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A41FD69-AD9C-6772-D3C5-DDD45B7FE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869" y="2450958"/>
            <a:ext cx="2584580" cy="375801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49E44EA0-5554-02E2-8F31-FB6DD2B3EFF9}"/>
              </a:ext>
            </a:extLst>
          </p:cNvPr>
          <p:cNvSpPr/>
          <p:nvPr/>
        </p:nvSpPr>
        <p:spPr>
          <a:xfrm>
            <a:off x="7305869" y="2051535"/>
            <a:ext cx="667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27699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D488BA-5721-B48D-4E05-F3AC1B08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PROFILO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6F58463-C64A-39F6-520E-A2C1B0B53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851" y="3429000"/>
            <a:ext cx="10139720" cy="1133168"/>
          </a:xfr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5D03FE73-FE3C-E9F1-29EC-6A570C2A26B7}"/>
              </a:ext>
            </a:extLst>
          </p:cNvPr>
          <p:cNvSpPr/>
          <p:nvPr/>
        </p:nvSpPr>
        <p:spPr>
          <a:xfrm rot="10800000">
            <a:off x="6468924" y="3512123"/>
            <a:ext cx="575689" cy="733305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1A430F9-DA4D-97CD-BE5B-6439976E87FE}"/>
              </a:ext>
            </a:extLst>
          </p:cNvPr>
          <p:cNvSpPr/>
          <p:nvPr/>
        </p:nvSpPr>
        <p:spPr>
          <a:xfrm>
            <a:off x="6953164" y="3711301"/>
            <a:ext cx="10102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100px</a:t>
            </a:r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4CA22C5-FC66-7684-8685-DFE76583F9F0}"/>
              </a:ext>
            </a:extLst>
          </p:cNvPr>
          <p:cNvSpPr/>
          <p:nvPr/>
        </p:nvSpPr>
        <p:spPr>
          <a:xfrm rot="5400000">
            <a:off x="5658866" y="2857626"/>
            <a:ext cx="575689" cy="733305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C8A7DB5-1ADC-EA97-643F-DCB9679A50EB}"/>
              </a:ext>
            </a:extLst>
          </p:cNvPr>
          <p:cNvSpPr/>
          <p:nvPr/>
        </p:nvSpPr>
        <p:spPr>
          <a:xfrm>
            <a:off x="5441603" y="2598631"/>
            <a:ext cx="10102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100px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790C230-3F85-D06E-BEFD-F83670E519EC}"/>
              </a:ext>
            </a:extLst>
          </p:cNvPr>
          <p:cNvSpPr/>
          <p:nvPr/>
        </p:nvSpPr>
        <p:spPr>
          <a:xfrm>
            <a:off x="2219391" y="4700039"/>
            <a:ext cx="28478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Border-radius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100px</a:t>
            </a:r>
            <a:endParaRPr lang="it-IT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29D528D-74D7-3AFE-047E-72F0B7385CE2}"/>
              </a:ext>
            </a:extLst>
          </p:cNvPr>
          <p:cNvCxnSpPr>
            <a:cxnSpLocks/>
          </p:cNvCxnSpPr>
          <p:nvPr/>
        </p:nvCxnSpPr>
        <p:spPr>
          <a:xfrm flipV="1">
            <a:off x="4124131" y="3995584"/>
            <a:ext cx="1390261" cy="82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26B906CF-47DB-4E14-DAB2-2D4FD7900201}"/>
              </a:ext>
            </a:extLst>
          </p:cNvPr>
          <p:cNvSpPr/>
          <p:nvPr/>
        </p:nvSpPr>
        <p:spPr>
          <a:xfrm>
            <a:off x="2047153" y="2860390"/>
            <a:ext cx="25366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Margin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-top: -50px</a:t>
            </a:r>
            <a:endParaRPr lang="it-IT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08FB4BB-2861-B886-CFF0-EC9F23CD0EF8}"/>
              </a:ext>
            </a:extLst>
          </p:cNvPr>
          <p:cNvCxnSpPr/>
          <p:nvPr/>
        </p:nvCxnSpPr>
        <p:spPr>
          <a:xfrm>
            <a:off x="4749282" y="3167241"/>
            <a:ext cx="765110" cy="49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0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918F5-CED3-361B-B064-1E305E2C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ARTICLE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A27BF70-B319-4B1C-A737-153384D7F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945" y="567210"/>
            <a:ext cx="7686683" cy="2588807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6B3769-0904-8988-C24E-EF7CD4EC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28" y="3303501"/>
            <a:ext cx="9124062" cy="263013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714B301-0DB6-1D3A-330E-66F1AD49A5D6}"/>
              </a:ext>
            </a:extLst>
          </p:cNvPr>
          <p:cNvSpPr/>
          <p:nvPr/>
        </p:nvSpPr>
        <p:spPr>
          <a:xfrm>
            <a:off x="1978971" y="2395570"/>
            <a:ext cx="9172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42558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0BED0B-8399-C4F5-8650-8CA837F2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ARTICLE</a:t>
            </a:r>
          </a:p>
        </p:txBody>
      </p:sp>
      <p:pic>
        <p:nvPicPr>
          <p:cNvPr id="5" name="Segnaposto contenuto 4" descr="Immagine che contiene testo, aria aperta, schermata, argento&#10;&#10;Descrizione generata automaticamente">
            <a:extLst>
              <a:ext uri="{FF2B5EF4-FFF2-40B4-BE49-F238E27FC236}">
                <a16:creationId xmlns:a16="http://schemas.microsoft.com/office/drawing/2014/main" id="{2F714EA7-3360-3EC4-1192-A41EABBAC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535" y="2039675"/>
            <a:ext cx="2633788" cy="4229591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FB159A7-DA7F-2709-857C-8D50D612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732" y="2033641"/>
            <a:ext cx="2608050" cy="4229591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D95DCB3-A77C-96FD-EC0D-EFC747736ABC}"/>
              </a:ext>
            </a:extLst>
          </p:cNvPr>
          <p:cNvSpPr/>
          <p:nvPr/>
        </p:nvSpPr>
        <p:spPr>
          <a:xfrm>
            <a:off x="5255673" y="2967335"/>
            <a:ext cx="1274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03910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53_TF11437505.potx" id="{B524DF46-424E-4DE0-BA2D-73D96117FE98}" vid="{E8A4C0C3-7F79-4858-9064-A40BB108B31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{97E1B17E-29D7-4CEF-B323-10A37BBD874D}tf11437505_win32</Template>
  <TotalTime>97</TotalTime>
  <Words>168</Words>
  <Application>Microsoft Office PowerPoint</Application>
  <PresentationFormat>Widescreen</PresentationFormat>
  <Paragraphs>37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Calibri</vt:lpstr>
      <vt:lpstr>Georgia Pro Cond Light</vt:lpstr>
      <vt:lpstr>Speak Pro</vt:lpstr>
      <vt:lpstr>RetrospectVTI</vt:lpstr>
      <vt:lpstr>MHW1</vt:lpstr>
      <vt:lpstr>Presentazione standard di PowerPoint</vt:lpstr>
      <vt:lpstr>NAV</vt:lpstr>
      <vt:lpstr>HEADER</vt:lpstr>
      <vt:lpstr>HEADER</vt:lpstr>
      <vt:lpstr>PROFILO</vt:lpstr>
      <vt:lpstr>PROFILO</vt:lpstr>
      <vt:lpstr>ARTICLE</vt:lpstr>
      <vt:lpstr>ARTICLE</vt:lpstr>
      <vt:lpstr>ARTICLE</vt:lpstr>
      <vt:lpstr>FOOTER</vt:lpstr>
      <vt:lpstr>FOOTER</vt:lpstr>
      <vt:lpstr>MOBILE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MATTEO CUTULI</dc:creator>
  <cp:lastModifiedBy>MATTEO CUTULI</cp:lastModifiedBy>
  <cp:revision>1</cp:revision>
  <dcterms:created xsi:type="dcterms:W3CDTF">2023-03-24T16:27:19Z</dcterms:created>
  <dcterms:modified xsi:type="dcterms:W3CDTF">2023-03-24T18:04:20Z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